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2AEE-C97C-432F-ADB1-BED3C0F6C0D3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0DE0-7221-43DE-B3F7-4F4A71AE3F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594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2AEE-C97C-432F-ADB1-BED3C0F6C0D3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0DE0-7221-43DE-B3F7-4F4A71AE3F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4017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2AEE-C97C-432F-ADB1-BED3C0F6C0D3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0DE0-7221-43DE-B3F7-4F4A71AE3F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1932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2AEE-C97C-432F-ADB1-BED3C0F6C0D3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0DE0-7221-43DE-B3F7-4F4A71AE3F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690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2AEE-C97C-432F-ADB1-BED3C0F6C0D3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0DE0-7221-43DE-B3F7-4F4A71AE3F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7463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2AEE-C97C-432F-ADB1-BED3C0F6C0D3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0DE0-7221-43DE-B3F7-4F4A71AE3F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602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2AEE-C97C-432F-ADB1-BED3C0F6C0D3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0DE0-7221-43DE-B3F7-4F4A71AE3F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3"/>
          </p:nvPr>
        </p:nvSpPr>
        <p:spPr>
          <a:xfrm>
            <a:off x="708025" y="4163219"/>
            <a:ext cx="3003550" cy="130968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8" name="テキスト プレースホルダー 6"/>
          <p:cNvSpPr>
            <a:spLocks noGrp="1"/>
          </p:cNvSpPr>
          <p:nvPr>
            <p:ph type="body" sz="quarter" idx="14"/>
          </p:nvPr>
        </p:nvSpPr>
        <p:spPr>
          <a:xfrm>
            <a:off x="4340081" y="1817688"/>
            <a:ext cx="3003550" cy="1309687"/>
          </a:xfrm>
        </p:spPr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テキスト プレースホルダー 6"/>
          <p:cNvSpPr>
            <a:spLocks noGrp="1"/>
          </p:cNvSpPr>
          <p:nvPr>
            <p:ph type="body" sz="quarter" idx="15"/>
          </p:nvPr>
        </p:nvSpPr>
        <p:spPr>
          <a:xfrm>
            <a:off x="4225782" y="415204"/>
            <a:ext cx="3003550" cy="130968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テキスト プレースホルダー 6"/>
          <p:cNvSpPr>
            <a:spLocks noGrp="1"/>
          </p:cNvSpPr>
          <p:nvPr>
            <p:ph type="body" sz="quarter" idx="16"/>
          </p:nvPr>
        </p:nvSpPr>
        <p:spPr>
          <a:xfrm>
            <a:off x="4831918" y="4087019"/>
            <a:ext cx="3003550" cy="130968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" name="テキスト プレースホルダー 6"/>
          <p:cNvSpPr>
            <a:spLocks noGrp="1"/>
          </p:cNvSpPr>
          <p:nvPr>
            <p:ph type="body" sz="quarter" idx="17"/>
          </p:nvPr>
        </p:nvSpPr>
        <p:spPr>
          <a:xfrm>
            <a:off x="7835468" y="1817688"/>
            <a:ext cx="3003550" cy="130968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2" name="テキスト プレースホルダー 6"/>
          <p:cNvSpPr>
            <a:spLocks noGrp="1"/>
          </p:cNvSpPr>
          <p:nvPr>
            <p:ph type="body" sz="quarter" idx="18"/>
          </p:nvPr>
        </p:nvSpPr>
        <p:spPr>
          <a:xfrm>
            <a:off x="7564727" y="4179816"/>
            <a:ext cx="3003550" cy="130968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3" name="テキスト プレースホルダー 6"/>
          <p:cNvSpPr>
            <a:spLocks noGrp="1"/>
          </p:cNvSpPr>
          <p:nvPr>
            <p:ph type="body" sz="quarter" idx="19"/>
          </p:nvPr>
        </p:nvSpPr>
        <p:spPr>
          <a:xfrm>
            <a:off x="838200" y="218679"/>
            <a:ext cx="3003550" cy="130968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4" name="テキスト プレースホルダー 6"/>
          <p:cNvSpPr>
            <a:spLocks noGrp="1"/>
          </p:cNvSpPr>
          <p:nvPr>
            <p:ph type="body" sz="quarter" idx="20"/>
          </p:nvPr>
        </p:nvSpPr>
        <p:spPr>
          <a:xfrm>
            <a:off x="1122363" y="1817688"/>
            <a:ext cx="3003550" cy="130968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5" name="テキスト プレースホルダー 6"/>
          <p:cNvSpPr>
            <a:spLocks noGrp="1"/>
          </p:cNvSpPr>
          <p:nvPr>
            <p:ph type="body" sz="quarter" idx="21"/>
          </p:nvPr>
        </p:nvSpPr>
        <p:spPr>
          <a:xfrm>
            <a:off x="7614086" y="415203"/>
            <a:ext cx="3003550" cy="130968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7355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2AEE-C97C-432F-ADB1-BED3C0F6C0D3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0DE0-7221-43DE-B3F7-4F4A71AE3F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481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2AEE-C97C-432F-ADB1-BED3C0F6C0D3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0DE0-7221-43DE-B3F7-4F4A71AE3F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532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2AEE-C97C-432F-ADB1-BED3C0F6C0D3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0DE0-7221-43DE-B3F7-4F4A71AE3F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3"/>
          </p:nvPr>
        </p:nvSpPr>
        <p:spPr>
          <a:xfrm>
            <a:off x="2193925" y="2511425"/>
            <a:ext cx="6645275" cy="13541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593135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2AEE-C97C-432F-ADB1-BED3C0F6C0D3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0DE0-7221-43DE-B3F7-4F4A71AE3F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1242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2AEE-C97C-432F-ADB1-BED3C0F6C0D3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0DE0-7221-43DE-B3F7-4F4A71AE3F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8214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D2AEE-C97C-432F-ADB1-BED3C0F6C0D3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F0DE0-7221-43DE-B3F7-4F4A71AE3F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4784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プレースホルダー 16"/>
          <p:cNvSpPr>
            <a:spLocks noGrp="1"/>
          </p:cNvSpPr>
          <p:nvPr>
            <p:ph type="body" sz="quarter" idx="13"/>
          </p:nvPr>
        </p:nvSpPr>
        <p:spPr>
          <a:xfrm>
            <a:off x="4696548" y="4670189"/>
            <a:ext cx="7222182" cy="16696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ja-JP" altLang="en-US" sz="1800" dirty="0"/>
          </a:p>
        </p:txBody>
      </p:sp>
      <p:sp>
        <p:nvSpPr>
          <p:cNvPr id="19" name="テキスト プレースホルダー 18"/>
          <p:cNvSpPr>
            <a:spLocks noGrp="1"/>
          </p:cNvSpPr>
          <p:nvPr>
            <p:ph type="body" sz="quarter" idx="15"/>
          </p:nvPr>
        </p:nvSpPr>
        <p:spPr>
          <a:xfrm>
            <a:off x="210830" y="4854893"/>
            <a:ext cx="4324594" cy="14849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ja-JP" altLang="en-US" sz="1600" dirty="0"/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17"/>
          </p:nvPr>
        </p:nvSpPr>
        <p:spPr>
          <a:xfrm>
            <a:off x="7169288" y="423898"/>
            <a:ext cx="4725058" cy="32762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kumimoji="1" lang="ja-JP" altLang="en-US" sz="1600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9"/>
          </p:nvPr>
        </p:nvSpPr>
        <p:spPr>
          <a:xfrm>
            <a:off x="177465" y="1183072"/>
            <a:ext cx="7369384" cy="930501"/>
          </a:xfrm>
        </p:spPr>
        <p:txBody>
          <a:bodyPr/>
          <a:lstStyle/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24" name="テキスト プレースホルダー 23"/>
          <p:cNvSpPr>
            <a:spLocks noGrp="1"/>
          </p:cNvSpPr>
          <p:nvPr>
            <p:ph type="body" sz="quarter" idx="20"/>
          </p:nvPr>
        </p:nvSpPr>
        <p:spPr>
          <a:xfrm>
            <a:off x="210830" y="2845746"/>
            <a:ext cx="11707899" cy="109227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ja-JP" altLang="en-US" sz="1800" dirty="0"/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quarter" idx="21"/>
          </p:nvPr>
        </p:nvSpPr>
        <p:spPr>
          <a:xfrm>
            <a:off x="7169288" y="104843"/>
            <a:ext cx="4725058" cy="29853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375498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8660" y="829057"/>
            <a:ext cx="11850624" cy="5535168"/>
          </a:xfrm>
        </p:spPr>
        <p:txBody>
          <a:bodyPr/>
          <a:lstStyle/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3842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4"/>
          <p:cNvSpPr>
            <a:spLocks noGrp="1"/>
          </p:cNvSpPr>
          <p:nvPr>
            <p:ph type="body" sz="quarter" idx="13"/>
          </p:nvPr>
        </p:nvSpPr>
        <p:spPr>
          <a:xfrm>
            <a:off x="207962" y="4699248"/>
            <a:ext cx="5656810" cy="164059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ja-JP" altLang="en-US" sz="1800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6"/>
          </p:nvPr>
        </p:nvSpPr>
        <p:spPr>
          <a:xfrm>
            <a:off x="6108192" y="4723373"/>
            <a:ext cx="5842069" cy="16164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ja-JP" altLang="en-US" sz="1800" dirty="0"/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sz="quarter" idx="19"/>
          </p:nvPr>
        </p:nvSpPr>
        <p:spPr>
          <a:xfrm>
            <a:off x="2624138" y="858044"/>
            <a:ext cx="9326124" cy="38217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kumimoji="1" lang="en-US" altLang="ja-JP" sz="1400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20"/>
          </p:nvPr>
        </p:nvSpPr>
        <p:spPr>
          <a:xfrm>
            <a:off x="207962" y="2648006"/>
            <a:ext cx="11742299" cy="12092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356089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2880" y="1572769"/>
            <a:ext cx="11850624" cy="4779263"/>
          </a:xfrm>
        </p:spPr>
        <p:txBody>
          <a:bodyPr/>
          <a:lstStyle/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3356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2880" y="829056"/>
            <a:ext cx="11850624" cy="5547359"/>
          </a:xfrm>
        </p:spPr>
        <p:txBody>
          <a:bodyPr/>
          <a:lstStyle/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286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2880" y="829056"/>
            <a:ext cx="11850624" cy="5522975"/>
          </a:xfrm>
        </p:spPr>
        <p:txBody>
          <a:bodyPr/>
          <a:lstStyle/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20699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95072" y="1402080"/>
            <a:ext cx="11826240" cy="4962143"/>
          </a:xfrm>
        </p:spPr>
        <p:txBody>
          <a:bodyPr/>
          <a:lstStyle/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9597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2880" y="816865"/>
            <a:ext cx="11838432" cy="5522976"/>
          </a:xfrm>
        </p:spPr>
        <p:txBody>
          <a:bodyPr/>
          <a:lstStyle/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8447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198" y="829056"/>
            <a:ext cx="11862816" cy="5529703"/>
          </a:xfrm>
        </p:spPr>
        <p:txBody>
          <a:bodyPr/>
          <a:lstStyle/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2217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832" y="829057"/>
            <a:ext cx="11850624" cy="5529702"/>
          </a:xfrm>
        </p:spPr>
        <p:txBody>
          <a:bodyPr/>
          <a:lstStyle/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6323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0</Words>
  <PresentationFormat>ワイド画面</PresentationFormat>
  <Paragraphs>0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2024-04-23T08:56:29Z</dcterms:created>
  <dcterms:modified xsi:type="dcterms:W3CDTF">2024-06-04T06:12:30Z</dcterms:modified>
</cp:coreProperties>
</file>